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9932C-7338-452C-8816-F54086A7873A}" type="datetimeFigureOut">
              <a:rPr lang="hu-HU" smtClean="0"/>
              <a:t>2018.09.12.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817B1-4F65-4B3C-A12D-DA83F4352BB8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656184"/>
          </a:xfrm>
        </p:spPr>
        <p:txBody>
          <a:bodyPr>
            <a:normAutofit/>
          </a:bodyPr>
          <a:lstStyle/>
          <a:p>
            <a:r>
              <a:rPr lang="hu-HU" sz="5400" b="1" dirty="0" smtClean="0"/>
              <a:t>Anglia 2018</a:t>
            </a:r>
            <a:endParaRPr lang="hu-HU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4" descr="IMG_20180326_1533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132856"/>
            <a:ext cx="6623733" cy="3719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IMG_20180327_105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223523">
            <a:off x="-478474" y="1681858"/>
            <a:ext cx="6769403" cy="3801280"/>
          </a:xfrm>
        </p:spPr>
      </p:pic>
      <p:pic>
        <p:nvPicPr>
          <p:cNvPr id="5" name="Picture 4" descr="IMG_20180327_11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4664"/>
            <a:ext cx="3487114" cy="6209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Content Placeholder 5" descr="IMG_20180327_1548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3240360" cy="5770505"/>
          </a:xfrm>
        </p:spPr>
      </p:pic>
      <p:pic>
        <p:nvPicPr>
          <p:cNvPr id="7" name="Picture 6" descr="IMG_20180327_163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937734">
            <a:off x="1979553" y="1490458"/>
            <a:ext cx="8034302" cy="451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Mobile Home</a:t>
            </a:r>
            <a:endParaRPr lang="hu-HU" sz="5400" b="1" dirty="0"/>
          </a:p>
        </p:txBody>
      </p:sp>
      <p:pic>
        <p:nvPicPr>
          <p:cNvPr id="4" name="Content Placeholder 3" descr="IMG_20180327_183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320" y="1417638"/>
            <a:ext cx="8385360" cy="51709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Dover</a:t>
            </a:r>
            <a:endParaRPr lang="hu-HU" sz="5400" b="1" dirty="0"/>
          </a:p>
        </p:txBody>
      </p:sp>
      <p:pic>
        <p:nvPicPr>
          <p:cNvPr id="4" name="Content Placeholder 3" descr="IMG_20180328_111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684216" cy="48765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IMG_20180328_12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260648"/>
            <a:ext cx="5693056" cy="3196870"/>
          </a:xfrm>
        </p:spPr>
      </p:pic>
      <p:pic>
        <p:nvPicPr>
          <p:cNvPr id="5" name="Picture 4" descr="IMG_20180328_120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212976"/>
            <a:ext cx="6110801" cy="343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Content Placeholder 6" descr="IMG_20180328_1219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72616" y="1484784"/>
            <a:ext cx="8009002" cy="4497363"/>
          </a:xfrm>
        </p:spPr>
      </p:pic>
      <p:pic>
        <p:nvPicPr>
          <p:cNvPr id="8" name="Picture 7" descr="IMG_20180328_120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4664"/>
            <a:ext cx="3837473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u-HU" sz="5400" b="1" dirty="0" smtClean="0"/>
              <a:t>Rye</a:t>
            </a:r>
            <a:endParaRPr lang="hu-HU" sz="5400" b="1" dirty="0"/>
          </a:p>
        </p:txBody>
      </p:sp>
      <p:pic>
        <p:nvPicPr>
          <p:cNvPr id="7" name="Content Placeholder 6" descr="IMG_20180328_1357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854902" cy="3849291"/>
          </a:xfrm>
        </p:spPr>
      </p:pic>
      <p:pic>
        <p:nvPicPr>
          <p:cNvPr id="8" name="Picture 7" descr="IMG_20180328_135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522376"/>
            <a:ext cx="5940152" cy="3335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5400" b="1" dirty="0" smtClean="0"/>
              <a:t>Hastings</a:t>
            </a:r>
            <a:endParaRPr lang="hu-HU" sz="5400" b="1" dirty="0"/>
          </a:p>
        </p:txBody>
      </p:sp>
      <p:pic>
        <p:nvPicPr>
          <p:cNvPr id="4" name="Content Placeholder 3" descr="IMG_20180328_161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461" y="1592379"/>
            <a:ext cx="2541502" cy="4525963"/>
          </a:xfrm>
        </p:spPr>
      </p:pic>
      <p:pic>
        <p:nvPicPr>
          <p:cNvPr id="5" name="Picture 4" descr="IMG_20180328_1627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91633">
            <a:off x="3100929" y="294275"/>
            <a:ext cx="5854334" cy="3287434"/>
          </a:xfrm>
          <a:prstGeom prst="rect">
            <a:avLst/>
          </a:prstGeom>
        </p:spPr>
      </p:pic>
      <p:pic>
        <p:nvPicPr>
          <p:cNvPr id="6" name="Picture 5" descr="IMG_20180328_163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90992">
            <a:off x="3091830" y="3247134"/>
            <a:ext cx="5940152" cy="3335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hu-HU" sz="5400" b="1" dirty="0" err="1" smtClean="0"/>
              <a:t>Batemans</a:t>
            </a:r>
            <a:r>
              <a:rPr lang="hu-HU" sz="5400" b="1" dirty="0" smtClean="0"/>
              <a:t> House</a:t>
            </a:r>
            <a:br>
              <a:rPr lang="hu-HU" sz="5400" b="1" dirty="0" smtClean="0"/>
            </a:br>
            <a:r>
              <a:rPr lang="hu-HU" sz="2800" dirty="0" err="1" smtClean="0"/>
              <a:t>Rudyard</a:t>
            </a:r>
            <a:r>
              <a:rPr lang="hu-HU" sz="2800" dirty="0" smtClean="0"/>
              <a:t> </a:t>
            </a:r>
            <a:r>
              <a:rPr lang="hu-HU" sz="2800" dirty="0"/>
              <a:t>K</a:t>
            </a:r>
            <a:r>
              <a:rPr lang="hu-HU" sz="2800" dirty="0" smtClean="0"/>
              <a:t>ipling otthona</a:t>
            </a:r>
            <a:endParaRPr lang="hu-HU" sz="2800" dirty="0"/>
          </a:p>
        </p:txBody>
      </p:sp>
      <p:pic>
        <p:nvPicPr>
          <p:cNvPr id="4" name="Content Placeholder 3" descr="IMG_20180329_115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98884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Content Placeholder 5" descr="IMG_20180329_120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8059934" cy="50734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Csalagút</a:t>
            </a:r>
            <a:endParaRPr lang="hu-HU" sz="5400" b="1" dirty="0"/>
          </a:p>
        </p:txBody>
      </p:sp>
      <p:pic>
        <p:nvPicPr>
          <p:cNvPr id="4" name="Content Placeholder 3" descr="IMG_20180326_125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175" y="1556792"/>
            <a:ext cx="7822239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Seven Sisters</a:t>
            </a:r>
            <a:endParaRPr lang="hu-HU" sz="5400" b="1" dirty="0"/>
          </a:p>
        </p:txBody>
      </p:sp>
      <p:pic>
        <p:nvPicPr>
          <p:cNvPr id="4" name="Content Placeholder 3" descr="IMG_20180329_142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IMG_20180329_141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2924944"/>
            <a:ext cx="6340635" cy="3704527"/>
          </a:xfrm>
        </p:spPr>
      </p:pic>
      <p:pic>
        <p:nvPicPr>
          <p:cNvPr id="5" name="Picture 4" descr="IMG_20180329_141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510771">
            <a:off x="487076" y="-65135"/>
            <a:ext cx="6880202" cy="3863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Gent</a:t>
            </a:r>
            <a:endParaRPr lang="hu-HU" sz="5400" b="1" dirty="0"/>
          </a:p>
        </p:txBody>
      </p:sp>
      <p:pic>
        <p:nvPicPr>
          <p:cNvPr id="4" name="Content Placeholder 3" descr="IMG_20180330_153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033" y="1600200"/>
            <a:ext cx="80599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Content Placeholder 3" descr="IMG_20180330_162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352927" cy="50734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endParaRPr lang="hu-HU" sz="5400" b="1" dirty="0"/>
          </a:p>
        </p:txBody>
      </p:sp>
      <p:pic>
        <p:nvPicPr>
          <p:cNvPr id="4" name="Content Placeholder 3" descr="IMG_20180326_123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8424936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IMG_20180326_130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8712968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Scotney Castle</a:t>
            </a:r>
            <a:endParaRPr lang="hu-HU" sz="5400" b="1" dirty="0"/>
          </a:p>
        </p:txBody>
      </p:sp>
      <p:pic>
        <p:nvPicPr>
          <p:cNvPr id="5" name="Picture 4" descr="IMG_20180326_150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824536" cy="2976708"/>
          </a:xfrm>
          <a:prstGeom prst="rect">
            <a:avLst/>
          </a:prstGeom>
        </p:spPr>
      </p:pic>
      <p:pic>
        <p:nvPicPr>
          <p:cNvPr id="7" name="Content Placeholder 6" descr="IMG_20180326_145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68268" y="3645024"/>
            <a:ext cx="5475732" cy="3212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IMG_20180326_153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3284984"/>
            <a:ext cx="5385803" cy="3312368"/>
          </a:xfrm>
        </p:spPr>
      </p:pic>
      <p:pic>
        <p:nvPicPr>
          <p:cNvPr id="5" name="Picture 4" descr="IMG_20180326_155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5770503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hu-HU" sz="5400" b="1" dirty="0" smtClean="0"/>
              <a:t>      Brighton</a:t>
            </a:r>
            <a:endParaRPr lang="hu-HU" sz="5400" b="1" dirty="0"/>
          </a:p>
        </p:txBody>
      </p:sp>
      <p:pic>
        <p:nvPicPr>
          <p:cNvPr id="5" name="Picture 4" descr="IMG_20180327_145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6705622" cy="3765465"/>
          </a:xfrm>
          <a:prstGeom prst="rect">
            <a:avLst/>
          </a:prstGeom>
        </p:spPr>
      </p:pic>
      <p:pic>
        <p:nvPicPr>
          <p:cNvPr id="7" name="Content Placeholder 6" descr="IMG_20180327_1227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88640"/>
            <a:ext cx="3563888" cy="63466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IMG_20180327_122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9930853">
            <a:off x="-168030" y="800224"/>
            <a:ext cx="6137367" cy="3446368"/>
          </a:xfrm>
        </p:spPr>
      </p:pic>
      <p:pic>
        <p:nvPicPr>
          <p:cNvPr id="5" name="Picture 4" descr="IMG_20180327_150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85746">
            <a:off x="3247465" y="2828035"/>
            <a:ext cx="5899707" cy="331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Content Placeholder 3" descr="IMG_20180327_102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6912768" cy="3881785"/>
          </a:xfrm>
        </p:spPr>
      </p:pic>
      <p:pic>
        <p:nvPicPr>
          <p:cNvPr id="5" name="Picture 4" descr="IMG_20180327_11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10629">
            <a:off x="2699792" y="3239328"/>
            <a:ext cx="6444208" cy="3618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17</Words>
  <Application>Microsoft Office PowerPoint</Application>
  <PresentationFormat>Diavetítés a képernyőre (4:3 oldalarány)</PresentationFormat>
  <Paragraphs>11</Paragraphs>
  <Slides>23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 Theme</vt:lpstr>
      <vt:lpstr>Anglia 2018</vt:lpstr>
      <vt:lpstr>Csalagút</vt:lpstr>
      <vt:lpstr>PowerPoint bemutató</vt:lpstr>
      <vt:lpstr>PowerPoint bemutató</vt:lpstr>
      <vt:lpstr>Scotney Castle</vt:lpstr>
      <vt:lpstr>PowerPoint bemutató</vt:lpstr>
      <vt:lpstr>      Brighton</vt:lpstr>
      <vt:lpstr>PowerPoint bemutató</vt:lpstr>
      <vt:lpstr>PowerPoint bemutató</vt:lpstr>
      <vt:lpstr>PowerPoint bemutató</vt:lpstr>
      <vt:lpstr>PowerPoint bemutató</vt:lpstr>
      <vt:lpstr>Mobile Home</vt:lpstr>
      <vt:lpstr>Dover</vt:lpstr>
      <vt:lpstr>PowerPoint bemutató</vt:lpstr>
      <vt:lpstr>PowerPoint bemutató</vt:lpstr>
      <vt:lpstr>Rye</vt:lpstr>
      <vt:lpstr>Hastings</vt:lpstr>
      <vt:lpstr>Batemans House Rudyard Kipling otthona</vt:lpstr>
      <vt:lpstr>PowerPoint bemutató</vt:lpstr>
      <vt:lpstr>Seven Sisters</vt:lpstr>
      <vt:lpstr>PowerPoint bemutató</vt:lpstr>
      <vt:lpstr>Gent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Anglia 2018</dc:title>
  <dc:creator>Keller</dc:creator>
  <cp:lastModifiedBy>Nori</cp:lastModifiedBy>
  <cp:revision>24</cp:revision>
  <dcterms:created xsi:type="dcterms:W3CDTF">2018-06-24T22:18:08Z</dcterms:created>
  <dcterms:modified xsi:type="dcterms:W3CDTF">2018-09-12T06:36:51Z</dcterms:modified>
</cp:coreProperties>
</file>